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C190BC-3675-442F-B1D9-78BA12D10ED5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3F6284-E585-467E-83AB-59AF60149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8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7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1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6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9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6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2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7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0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0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7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3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97B82-A6EB-4979-859C-68A108EA28ED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208E-9178-48E2-8BE1-8EA70ED5E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2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FEARS OF THE FLOCK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Beyond Our Fears</a:t>
            </a:r>
          </a:p>
        </p:txBody>
      </p:sp>
    </p:spTree>
    <p:extLst>
      <p:ext uri="{BB962C8B-B14F-4D97-AF65-F5344CB8AC3E}">
        <p14:creationId xmlns:p14="http://schemas.microsoft.com/office/powerpoint/2010/main" val="11622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Silences the Church</a:t>
            </a:r>
          </a:p>
          <a:p>
            <a:r>
              <a:rPr lang="en-US" sz="4400" dirty="0"/>
              <a:t>Reduces our discipleship</a:t>
            </a:r>
          </a:p>
          <a:p>
            <a:r>
              <a:rPr lang="en-US" sz="4400" dirty="0"/>
              <a:t>Hampers our disciple-making</a:t>
            </a:r>
          </a:p>
          <a:p>
            <a:r>
              <a:rPr lang="en-US" sz="4400" dirty="0"/>
              <a:t>Minimizing the way we carry out our God-given mission</a:t>
            </a:r>
          </a:p>
        </p:txBody>
      </p:sp>
    </p:spTree>
    <p:extLst>
      <p:ext uri="{BB962C8B-B14F-4D97-AF65-F5344CB8AC3E}">
        <p14:creationId xmlns:p14="http://schemas.microsoft.com/office/powerpoint/2010/main" val="771547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365 verses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dirty="0"/>
              <a:t>I have not, personally, verified it, but I read that there are 365 Bible verses related to ‘fear’.</a:t>
            </a:r>
          </a:p>
          <a:p>
            <a:pPr marL="0" indent="0" algn="ctr">
              <a:buNone/>
            </a:pPr>
            <a:r>
              <a:rPr lang="en-US" sz="6000" dirty="0"/>
              <a:t>One for each day?</a:t>
            </a:r>
          </a:p>
        </p:txBody>
      </p:sp>
    </p:spTree>
    <p:extLst>
      <p:ext uri="{BB962C8B-B14F-4D97-AF65-F5344CB8AC3E}">
        <p14:creationId xmlns:p14="http://schemas.microsoft.com/office/powerpoint/2010/main" val="1179544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…is not an </a:t>
            </a:r>
            <a:r>
              <a:rPr lang="en-US" sz="6000" i="1" u="sng" dirty="0"/>
              <a:t>action</a:t>
            </a:r>
            <a:r>
              <a:rPr lang="en-US" sz="6000" dirty="0"/>
              <a:t> we take.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Fear is a </a:t>
            </a:r>
            <a:r>
              <a:rPr lang="en-US" sz="6000" i="1" u="sng" dirty="0"/>
              <a:t>re-action</a:t>
            </a:r>
            <a:r>
              <a:rPr lang="en-US" sz="6000" dirty="0"/>
              <a:t> to something or someone.</a:t>
            </a:r>
          </a:p>
        </p:txBody>
      </p:sp>
    </p:spTree>
    <p:extLst>
      <p:ext uri="{BB962C8B-B14F-4D97-AF65-F5344CB8AC3E}">
        <p14:creationId xmlns:p14="http://schemas.microsoft.com/office/powerpoint/2010/main" val="269614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So…What Are We Afraid Of?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We are, likely, all familiar with The Shepherd’s Psalm…the 23</a:t>
            </a:r>
            <a:r>
              <a:rPr lang="en-US" sz="4400" baseline="30000" dirty="0"/>
              <a:t>rd</a:t>
            </a:r>
            <a:r>
              <a:rPr lang="en-US" sz="4400" dirty="0"/>
              <a:t> Psalm…Psalm 23…the 23</a:t>
            </a:r>
            <a:r>
              <a:rPr lang="en-US" sz="4400" baseline="30000" dirty="0"/>
              <a:t>rd</a:t>
            </a:r>
            <a:r>
              <a:rPr lang="en-US" sz="4400" dirty="0"/>
              <a:t> chapter of the Book of Psalms…the psalm before Psalm 24 </a:t>
            </a:r>
            <a:r>
              <a:rPr lang="en-US" sz="4400" dirty="0">
                <a:sym typeface="Wingdings" panose="05000000000000000000" pitchFamily="2" charset="2"/>
              </a:rPr>
              <a:t>.</a:t>
            </a: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~Fears of the Flock~</a:t>
            </a:r>
          </a:p>
        </p:txBody>
      </p:sp>
    </p:spTree>
    <p:extLst>
      <p:ext uri="{BB962C8B-B14F-4D97-AF65-F5344CB8AC3E}">
        <p14:creationId xmlns:p14="http://schemas.microsoft.com/office/powerpoint/2010/main" val="252553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Not being in charge…by nature, innately, we want to be our own ‘shepherd’…we want to be in charge and in control.</a:t>
            </a:r>
          </a:p>
          <a:p>
            <a:r>
              <a:rPr lang="en-US" sz="4400" dirty="0"/>
              <a:t>The Psalmist wrote:                    </a:t>
            </a:r>
            <a:r>
              <a:rPr lang="en-US" sz="4400" b="1" i="1" dirty="0"/>
              <a:t>The Lord</a:t>
            </a:r>
            <a:r>
              <a:rPr lang="en-US" sz="4400" i="1" dirty="0"/>
              <a:t> is my shepherd!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8353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 won’t know what to say/do</a:t>
            </a:r>
          </a:p>
          <a:p>
            <a:r>
              <a:rPr lang="en-US" sz="4800" dirty="0"/>
              <a:t>I feel inadequate and/or under-prepared~~~</a:t>
            </a:r>
          </a:p>
          <a:p>
            <a:r>
              <a:rPr lang="en-US" sz="4800" dirty="0"/>
              <a:t>The Psalmist wrote:				       </a:t>
            </a:r>
            <a:r>
              <a:rPr lang="en-US" sz="4800" i="1" dirty="0"/>
              <a:t>I shall not want!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66312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/>
              <a:t>Facing or creating:   opposition…rejection… confrontation</a:t>
            </a:r>
          </a:p>
          <a:p>
            <a:r>
              <a:rPr lang="en-US" sz="4800" i="1" dirty="0"/>
              <a:t>He preparest a table in the presence of my enemies…anoints my head</a:t>
            </a:r>
          </a:p>
        </p:txBody>
      </p:sp>
    </p:spTree>
    <p:extLst>
      <p:ext uri="{BB962C8B-B14F-4D97-AF65-F5344CB8AC3E}">
        <p14:creationId xmlns:p14="http://schemas.microsoft.com/office/powerpoint/2010/main" val="242810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I’m the wrong person to be doing this…Certainly there are many others who would be better suited for this mission!</a:t>
            </a:r>
          </a:p>
          <a:p>
            <a:r>
              <a:rPr lang="en-US" sz="4400" dirty="0"/>
              <a:t>The Shepherd </a:t>
            </a:r>
            <a:r>
              <a:rPr lang="en-US" sz="4400" i="1" dirty="0"/>
              <a:t>‘maketh’, and ‘leadeth’, and ‘restoreth’</a:t>
            </a:r>
          </a:p>
          <a:p>
            <a:pPr marL="0" indent="0">
              <a:buNone/>
            </a:pPr>
            <a:endParaRPr lang="en-US" sz="4400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3190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Shepherd promises, even to the point of giving his life, to provide his sheep with~~~</a:t>
            </a:r>
          </a:p>
          <a:p>
            <a:pPr marL="0" indent="0" algn="ctr">
              <a:buNone/>
            </a:pPr>
            <a:r>
              <a:rPr lang="en-US" dirty="0"/>
              <a:t>Refreshment</a:t>
            </a:r>
          </a:p>
          <a:p>
            <a:pPr marL="0" indent="0" algn="ctr">
              <a:buNone/>
            </a:pPr>
            <a:r>
              <a:rPr lang="en-US" dirty="0"/>
              <a:t>Direction</a:t>
            </a:r>
          </a:p>
          <a:p>
            <a:pPr marL="0" indent="0" algn="ctr">
              <a:buNone/>
            </a:pPr>
            <a:r>
              <a:rPr lang="en-US" dirty="0"/>
              <a:t>Rest</a:t>
            </a:r>
          </a:p>
          <a:p>
            <a:pPr marL="0" indent="0" algn="ctr">
              <a:buNone/>
            </a:pPr>
            <a:r>
              <a:rPr lang="en-US" dirty="0"/>
              <a:t>Renewal</a:t>
            </a:r>
          </a:p>
          <a:p>
            <a:pPr marL="0" indent="0" algn="ctr">
              <a:buNone/>
            </a:pPr>
            <a:r>
              <a:rPr lang="en-US" dirty="0"/>
              <a:t>Purpose</a:t>
            </a:r>
          </a:p>
          <a:p>
            <a:pPr marL="0" indent="0" algn="ctr">
              <a:buNone/>
            </a:pPr>
            <a:r>
              <a:rPr lang="en-US" dirty="0"/>
              <a:t>Protection</a:t>
            </a:r>
          </a:p>
        </p:txBody>
      </p:sp>
    </p:spTree>
    <p:extLst>
      <p:ext uri="{BB962C8B-B14F-4D97-AF65-F5344CB8AC3E}">
        <p14:creationId xmlns:p14="http://schemas.microsoft.com/office/powerpoint/2010/main" val="203785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Luther and The Lord’s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is what we pray for in the phrase </a:t>
            </a:r>
            <a:r>
              <a:rPr lang="en-US" b="1" dirty="0"/>
              <a:t>‘daily bread’~~~~~</a:t>
            </a:r>
          </a:p>
          <a:p>
            <a:r>
              <a:rPr lang="en-US" dirty="0"/>
              <a:t>Luther’s Small Catechism:  </a:t>
            </a:r>
            <a:r>
              <a:rPr lang="en-US" i="1" dirty="0"/>
              <a:t>Everything needed for this life.  Such things as food and clothing, home and property, work and income, a devoted family, an orderly community, good government, favorable weather, peace and health, a good name, and true friends and neighbors.</a:t>
            </a:r>
          </a:p>
        </p:txBody>
      </p:sp>
    </p:spTree>
    <p:extLst>
      <p:ext uri="{BB962C8B-B14F-4D97-AF65-F5344CB8AC3E}">
        <p14:creationId xmlns:p14="http://schemas.microsoft.com/office/powerpoint/2010/main" val="152019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Begin With A Hymn!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i="1" dirty="0"/>
              <a:t>I love to tell the story, of unseen things above, Of Jesus and his glory, Of Jesus and his love.  I love to tell the story, Because I know it’s true; It satisfies my longings as nothing else would do.</a:t>
            </a:r>
          </a:p>
        </p:txBody>
      </p:sp>
    </p:spTree>
    <p:extLst>
      <p:ext uri="{BB962C8B-B14F-4D97-AF65-F5344CB8AC3E}">
        <p14:creationId xmlns:p14="http://schemas.microsoft.com/office/powerpoint/2010/main" val="1607948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ALONE/DYING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i="1" dirty="0"/>
              <a:t>‘Yea, though I walk through the valley of the shadow of death, I will fear no evil…’</a:t>
            </a:r>
          </a:p>
          <a:p>
            <a:pPr marL="0" indent="0" algn="ctr">
              <a:buNone/>
            </a:pPr>
            <a:r>
              <a:rPr lang="en-US" sz="4400" dirty="0"/>
              <a:t>If we are not even afraid of being alone in death, why do we fear being left alone in life????</a:t>
            </a:r>
          </a:p>
        </p:txBody>
      </p:sp>
    </p:spTree>
    <p:extLst>
      <p:ext uri="{BB962C8B-B14F-4D97-AF65-F5344CB8AC3E}">
        <p14:creationId xmlns:p14="http://schemas.microsoft.com/office/powerpoint/2010/main" val="3596140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Seinfeld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Studies show that people are more afraid of speaking in public than of dying!  </a:t>
            </a:r>
          </a:p>
          <a:p>
            <a:pPr marL="0" indent="0">
              <a:buNone/>
            </a:pPr>
            <a:r>
              <a:rPr lang="en-US" sz="4000" dirty="0"/>
              <a:t>I guess that means they’d prefer to be the person in the casket than the person speaking at the funeral!</a:t>
            </a:r>
          </a:p>
        </p:txBody>
      </p:sp>
    </p:spTree>
    <p:extLst>
      <p:ext uri="{BB962C8B-B14F-4D97-AF65-F5344CB8AC3E}">
        <p14:creationId xmlns:p14="http://schemas.microsoft.com/office/powerpoint/2010/main" val="2727842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More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i="1" dirty="0"/>
              <a:t>*Surely goodness and mercy shall </a:t>
            </a:r>
            <a:r>
              <a:rPr lang="en-US" sz="4400" b="1" i="1" dirty="0"/>
              <a:t>follow me </a:t>
            </a:r>
            <a:r>
              <a:rPr lang="en-US" sz="4400" i="1" dirty="0"/>
              <a:t>all the days of my life…</a:t>
            </a:r>
          </a:p>
          <a:p>
            <a:pPr marL="0" indent="0">
              <a:buNone/>
            </a:pPr>
            <a:endParaRPr lang="en-US" sz="4400" i="1" dirty="0"/>
          </a:p>
          <a:p>
            <a:pPr marL="0" indent="0">
              <a:buNone/>
            </a:pPr>
            <a:r>
              <a:rPr lang="en-US" sz="4400" i="1" dirty="0"/>
              <a:t>*And </a:t>
            </a:r>
            <a:r>
              <a:rPr lang="en-US" sz="4400" b="1" i="1" dirty="0"/>
              <a:t>I will </a:t>
            </a:r>
            <a:r>
              <a:rPr lang="en-US" sz="4400" i="1" dirty="0"/>
              <a:t>dwell in the house of the Lord, forever.</a:t>
            </a:r>
          </a:p>
        </p:txBody>
      </p:sp>
    </p:spTree>
    <p:extLst>
      <p:ext uri="{BB962C8B-B14F-4D97-AF65-F5344CB8AC3E}">
        <p14:creationId xmlns:p14="http://schemas.microsoft.com/office/powerpoint/2010/main" val="4239728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If we love Jesus, we share him with others!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If we love others, we share them with Jesus!</a:t>
            </a:r>
          </a:p>
        </p:txBody>
      </p:sp>
    </p:spTree>
    <p:extLst>
      <p:ext uri="{BB962C8B-B14F-4D97-AF65-F5344CB8AC3E}">
        <p14:creationId xmlns:p14="http://schemas.microsoft.com/office/powerpoint/2010/main" val="486343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Is there anyone in the room who knows two people who LIKELY do not know one another?</a:t>
            </a:r>
          </a:p>
          <a:p>
            <a:r>
              <a:rPr lang="en-US" sz="4000" dirty="0"/>
              <a:t>Will this person, right now and in front of us, introduce the two people?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44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Now~~~</a:t>
            </a:r>
          </a:p>
          <a:p>
            <a:pPr marL="0" indent="0">
              <a:buNone/>
            </a:pPr>
            <a:r>
              <a:rPr lang="en-US" sz="4400" dirty="0"/>
              <a:t>-How hard was that?</a:t>
            </a:r>
          </a:p>
          <a:p>
            <a:pPr marL="0" indent="0">
              <a:buNone/>
            </a:pPr>
            <a:r>
              <a:rPr lang="en-US" sz="4400" dirty="0"/>
              <a:t>-What prior training did that require?</a:t>
            </a:r>
          </a:p>
          <a:p>
            <a:pPr marL="0" indent="0">
              <a:buNone/>
            </a:pPr>
            <a:r>
              <a:rPr lang="en-US" sz="4400" dirty="0"/>
              <a:t>-What was the risk?</a:t>
            </a:r>
          </a:p>
        </p:txBody>
      </p:sp>
    </p:spTree>
    <p:extLst>
      <p:ext uri="{BB962C8B-B14F-4D97-AF65-F5344CB8AC3E}">
        <p14:creationId xmlns:p14="http://schemas.microsoft.com/office/powerpoint/2010/main" val="3403617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From Bishop Bradosky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When it comes to our fears about sharing Jesus with others……</a:t>
            </a:r>
          </a:p>
          <a:p>
            <a:pPr marL="0" indent="0" algn="ctr">
              <a:buNone/>
            </a:pPr>
            <a:r>
              <a:rPr lang="en-US" sz="5400" dirty="0"/>
              <a:t>Get over it and get on with it!</a:t>
            </a:r>
          </a:p>
        </p:txBody>
      </p:sp>
    </p:spTree>
    <p:extLst>
      <p:ext uri="{BB962C8B-B14F-4D97-AF65-F5344CB8AC3E}">
        <p14:creationId xmlns:p14="http://schemas.microsoft.com/office/powerpoint/2010/main" val="2048579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 WILL FEAR NO EVIL…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i="1" dirty="0"/>
              <a:t>FOR THOU ART WITH ME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‘I am with you’ Bible verses</a:t>
            </a:r>
          </a:p>
        </p:txBody>
      </p:sp>
    </p:spTree>
    <p:extLst>
      <p:ext uri="{BB962C8B-B14F-4D97-AF65-F5344CB8AC3E}">
        <p14:creationId xmlns:p14="http://schemas.microsoft.com/office/powerpoint/2010/main" val="4044979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Marty Haugen’s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i="1" dirty="0"/>
              <a:t>SHEPHERD </a:t>
            </a:r>
          </a:p>
          <a:p>
            <a:pPr marL="0" indent="0" algn="ctr">
              <a:buNone/>
            </a:pPr>
            <a:r>
              <a:rPr lang="en-US" sz="6000" i="1" dirty="0"/>
              <a:t>ME, </a:t>
            </a:r>
          </a:p>
          <a:p>
            <a:pPr marL="0" indent="0" algn="ctr">
              <a:buNone/>
            </a:pPr>
            <a:r>
              <a:rPr lang="en-US" sz="6000" i="1" dirty="0"/>
              <a:t>O </a:t>
            </a:r>
          </a:p>
          <a:p>
            <a:pPr marL="0" indent="0" algn="ctr">
              <a:buNone/>
            </a:pPr>
            <a:r>
              <a:rPr lang="en-US" sz="6000" i="1" dirty="0"/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1266333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Q and A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***If there is time for either </a:t>
            </a:r>
            <a:r>
              <a:rPr lang="en-US" sz="6000" dirty="0">
                <a:sym typeface="Wingdings" panose="05000000000000000000" pitchFamily="2" charset="2"/>
              </a:rPr>
              <a:t>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491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i="1" dirty="0"/>
              <a:t>I love to tell the story; I’ll sing this theme in glory; And tell the old, old story of Jesus and his love.</a:t>
            </a:r>
          </a:p>
        </p:txBody>
      </p:sp>
    </p:spTree>
    <p:extLst>
      <p:ext uri="{BB962C8B-B14F-4D97-AF65-F5344CB8AC3E}">
        <p14:creationId xmlns:p14="http://schemas.microsoft.com/office/powerpoint/2010/main" val="123931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Christian:  Rate Thyself!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When it comes to sharing Jesus…sharing my faith with others…telling others about Jesus…I rate myself:</a:t>
            </a:r>
          </a:p>
          <a:p>
            <a:pPr marL="0" indent="0" algn="ctr">
              <a:buNone/>
            </a:pPr>
            <a:r>
              <a:rPr lang="en-US" sz="4000" dirty="0"/>
              <a:t>1    2    3    4    5    6    7    8    9    10</a:t>
            </a:r>
          </a:p>
          <a:p>
            <a:pPr marL="0" indent="0">
              <a:buNone/>
            </a:pPr>
            <a:r>
              <a:rPr lang="en-US" sz="4000" dirty="0"/>
              <a:t>Often/Eager	   Cautious	Who?  Me?</a:t>
            </a:r>
          </a:p>
        </p:txBody>
      </p:sp>
    </p:spTree>
    <p:extLst>
      <p:ext uri="{BB962C8B-B14F-4D97-AF65-F5344CB8AC3E}">
        <p14:creationId xmlns:p14="http://schemas.microsoft.com/office/powerpoint/2010/main" val="193725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Your Congregation?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-Add/Divide/Average-</a:t>
            </a:r>
          </a:p>
          <a:p>
            <a:pPr marL="0" indent="0" algn="ctr">
              <a:buNone/>
            </a:pPr>
            <a:r>
              <a:rPr lang="en-US" sz="5400" dirty="0"/>
              <a:t>If you did this little exercise in your home congregation, would the average by higher or lower?</a:t>
            </a:r>
          </a:p>
        </p:txBody>
      </p:sp>
    </p:spTree>
    <p:extLst>
      <p:ext uri="{BB962C8B-B14F-4D97-AF65-F5344CB8AC3E}">
        <p14:creationId xmlns:p14="http://schemas.microsoft.com/office/powerpoint/2010/main" val="53904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Hymn #476/ LBW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/>
              <a:t>Have no fear</a:t>
            </a:r>
            <a:r>
              <a:rPr lang="en-US" sz="5400" i="1" dirty="0"/>
              <a:t>, little flock; </a:t>
            </a:r>
            <a:r>
              <a:rPr lang="en-US" sz="5400" b="1" i="1" dirty="0"/>
              <a:t>Have no fear</a:t>
            </a:r>
            <a:r>
              <a:rPr lang="en-US" sz="5400" i="1" dirty="0"/>
              <a:t>, little flock; For the Father has chosen to give you the kingdom; </a:t>
            </a:r>
            <a:r>
              <a:rPr lang="en-US" sz="5400" b="1" i="1" dirty="0"/>
              <a:t>Have no fear</a:t>
            </a:r>
            <a:r>
              <a:rPr lang="en-US" sz="5400" i="1" dirty="0"/>
              <a:t> little flock.</a:t>
            </a:r>
          </a:p>
        </p:txBody>
      </p:sp>
    </p:spTree>
    <p:extLst>
      <p:ext uri="{BB962C8B-B14F-4D97-AF65-F5344CB8AC3E}">
        <p14:creationId xmlns:p14="http://schemas.microsoft.com/office/powerpoint/2010/main" val="81299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Hymn #738 in With One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i="1" dirty="0"/>
              <a:t>Healer of our every ill, light of each tomorrow, give us </a:t>
            </a:r>
            <a:r>
              <a:rPr lang="en-US" sz="5400" b="1" i="1" dirty="0">
                <a:solidFill>
                  <a:srgbClr val="FF0000"/>
                </a:solidFill>
              </a:rPr>
              <a:t>peace beyond our fears</a:t>
            </a:r>
            <a:r>
              <a:rPr lang="en-US" sz="5400" i="1" dirty="0"/>
              <a:t>,   and hope beyond our sorrow.</a:t>
            </a:r>
          </a:p>
        </p:txBody>
      </p:sp>
    </p:spTree>
    <p:extLst>
      <p:ext uri="{BB962C8B-B14F-4D97-AF65-F5344CB8AC3E}">
        <p14:creationId xmlns:p14="http://schemas.microsoft.com/office/powerpoint/2010/main" val="98632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What are the reasons for how we rated ourselves?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Personal Sharing??????</a:t>
            </a:r>
          </a:p>
        </p:txBody>
      </p:sp>
    </p:spTree>
    <p:extLst>
      <p:ext uri="{BB962C8B-B14F-4D97-AF65-F5344CB8AC3E}">
        <p14:creationId xmlns:p14="http://schemas.microsoft.com/office/powerpoint/2010/main" val="110489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word~~~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>
              <a:solidFill>
                <a:srgbClr val="FF0000"/>
              </a:solidFill>
              <a:latin typeface="Chiller" panose="04020404031007020602" pitchFamily="82" charset="0"/>
            </a:endParaRPr>
          </a:p>
          <a:p>
            <a:pPr marL="0" indent="0" algn="ctr">
              <a:buNone/>
            </a:pPr>
            <a:r>
              <a:rPr lang="en-US" sz="9600" b="1" dirty="0">
                <a:solidFill>
                  <a:srgbClr val="FF0000"/>
                </a:solidFill>
                <a:latin typeface="Chiller" panose="04020404031007020602" pitchFamily="82" charset="0"/>
              </a:rPr>
              <a:t>F E A R !</a:t>
            </a:r>
          </a:p>
        </p:txBody>
      </p:sp>
    </p:spTree>
    <p:extLst>
      <p:ext uri="{BB962C8B-B14F-4D97-AF65-F5344CB8AC3E}">
        <p14:creationId xmlns:p14="http://schemas.microsoft.com/office/powerpoint/2010/main" val="238501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838</Words>
  <Application>Microsoft Office PowerPoint</Application>
  <PresentationFormat>On-screen Show (4:3)</PresentationFormat>
  <Paragraphs>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Chiller</vt:lpstr>
      <vt:lpstr>Wingdings</vt:lpstr>
      <vt:lpstr>Office Theme</vt:lpstr>
      <vt:lpstr>FEARS OF THE FLOCK</vt:lpstr>
      <vt:lpstr>We Begin With A Hymn!</vt:lpstr>
      <vt:lpstr>Refrain</vt:lpstr>
      <vt:lpstr>Christian:  Rate Thyself!</vt:lpstr>
      <vt:lpstr>How About Your Congregation?</vt:lpstr>
      <vt:lpstr>Hymn #476/ LBW</vt:lpstr>
      <vt:lpstr>Hymn #738 in With One Voice</vt:lpstr>
      <vt:lpstr>Transparency</vt:lpstr>
      <vt:lpstr>In a word~~~</vt:lpstr>
      <vt:lpstr>FEAR</vt:lpstr>
      <vt:lpstr>365 verses</vt:lpstr>
      <vt:lpstr>FEAR</vt:lpstr>
      <vt:lpstr>So…What Are We Afraid Of?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Luther and The Lord’s Prayer</vt:lpstr>
      <vt:lpstr>BEING ALONE/DYING</vt:lpstr>
      <vt:lpstr>Seinfeld</vt:lpstr>
      <vt:lpstr>Two More Things</vt:lpstr>
      <vt:lpstr>PowerPoint Presentation</vt:lpstr>
      <vt:lpstr>Experiment!</vt:lpstr>
      <vt:lpstr>Consider</vt:lpstr>
      <vt:lpstr>Words From Bishop Bradosky</vt:lpstr>
      <vt:lpstr>I WILL FEAR NO EVIL…</vt:lpstr>
      <vt:lpstr>Marty Haugen’s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FEARS OF THE FLOCK</dc:title>
  <dc:creator>LAP-001</dc:creator>
  <cp:lastModifiedBy>Paula Caso</cp:lastModifiedBy>
  <cp:revision>30</cp:revision>
  <cp:lastPrinted>2018-03-08T20:38:40Z</cp:lastPrinted>
  <dcterms:created xsi:type="dcterms:W3CDTF">2018-03-08T19:52:38Z</dcterms:created>
  <dcterms:modified xsi:type="dcterms:W3CDTF">2018-05-11T14:22:53Z</dcterms:modified>
</cp:coreProperties>
</file>